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2502945"/>
            <a:ext cx="1466879" cy="167640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5F43-F4C4-5540-A452-DC33F7AE80E7}" type="datetimeFigureOut">
              <a:rPr lang="it-IT" smtClean="0"/>
              <a:t>20/01/17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A79D890-90EA-3044-9C5E-EF487D5FBD84}" type="slidenum">
              <a:rPr lang="en-GB" smtClean="0"/>
              <a:t>‹n.›</a:t>
            </a:fld>
            <a:endParaRPr lang="en-GB"/>
          </a:p>
        </p:txBody>
      </p:sp>
      <p:sp>
        <p:nvSpPr>
          <p:cNvPr id="13" name="Round Same Side Corner Rectangle 12"/>
          <p:cNvSpPr/>
          <p:nvPr/>
        </p:nvSpPr>
        <p:spPr>
          <a:xfrm rot="5400000" flipH="1">
            <a:off x="4572000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680881"/>
            <a:ext cx="3273552" cy="164054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530352"/>
          </a:xfr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29001" y="450850"/>
            <a:ext cx="4922184" cy="461168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758" y="5069541"/>
            <a:ext cx="4924425" cy="662519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6759" y="5732060"/>
            <a:ext cx="4924425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5F43-F4C4-5540-A452-DC33F7AE80E7}" type="datetimeFigureOut">
              <a:rPr lang="it-IT" smtClean="0"/>
              <a:t>20/01/17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D890-90EA-3044-9C5E-EF487D5FBD84}" type="slidenum">
              <a:rPr lang="en-GB" smtClean="0"/>
              <a:t>‹n.›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1609725"/>
            <a:ext cx="5343525" cy="228123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3904812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4586704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5F43-F4C4-5540-A452-DC33F7AE80E7}" type="datetimeFigureOut">
              <a:rPr lang="it-IT" smtClean="0"/>
              <a:t>20/01/17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D890-90EA-3044-9C5E-EF487D5FBD84}" type="slidenum">
              <a:rPr lang="en-GB" smtClean="0"/>
              <a:t>‹n.›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443552"/>
            <a:ext cx="5343525" cy="2281238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5F43-F4C4-5540-A452-DC33F7AE80E7}" type="datetimeFigureOut">
              <a:rPr lang="it-IT" smtClean="0"/>
              <a:t>20/01/17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D890-90EA-3044-9C5E-EF487D5FBD84}" type="slidenum">
              <a:rPr lang="en-GB" smtClean="0"/>
              <a:t>‹n.›</a:t>
            </a:fld>
            <a:endParaRPr lang="en-GB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2015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5F43-F4C4-5540-A452-DC33F7AE80E7}" type="datetimeFigureOut">
              <a:rPr lang="it-IT" smtClean="0"/>
              <a:t>20/01/17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D890-90EA-3044-9C5E-EF487D5FBD84}" type="slidenum">
              <a:rPr lang="en-GB" smtClean="0"/>
              <a:t>‹n.›</a:t>
            </a:fld>
            <a:endParaRPr lang="en-GB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3362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3021106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5723362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, 2 didasca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5F43-F4C4-5540-A452-DC33F7AE80E7}" type="datetimeFigureOut">
              <a:rPr lang="it-IT" smtClean="0"/>
              <a:t>20/01/17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D890-90EA-3044-9C5E-EF487D5FBD84}" type="slidenum">
              <a:rPr lang="en-GB" smtClean="0"/>
              <a:t>‹n.›</a:t>
            </a:fld>
            <a:endParaRPr lang="en-GB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3442648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5840505" y="4108759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5840505" y="34426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, 3 didasca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5F43-F4C4-5540-A452-DC33F7AE80E7}" type="datetimeFigureOut">
              <a:rPr lang="it-IT" smtClean="0"/>
              <a:t>20/01/17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D890-90EA-3044-9C5E-EF487D5FBD84}" type="slidenum">
              <a:rPr lang="en-GB" smtClean="0"/>
              <a:t>‹n.›</a:t>
            </a:fld>
            <a:endParaRPr lang="en-GB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4462815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3021107" y="2452048"/>
            <a:ext cx="2743200" cy="1956816"/>
          </a:xfrm>
          <a:prstGeom prst="rect">
            <a:avLst/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840505" y="3133941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40505" y="24520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5840505" y="5135813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5840505" y="4462815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206" y="685800"/>
            <a:ext cx="4924424" cy="886968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40206" y="2020888"/>
            <a:ext cx="4924425" cy="41068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5F43-F4C4-5540-A452-DC33F7AE80E7}" type="datetimeFigureOut">
              <a:rPr lang="it-IT" smtClean="0"/>
              <a:t>20/01/17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D890-90EA-3044-9C5E-EF487D5FBD84}" type="slidenum">
              <a:rPr lang="en-GB" smtClean="0"/>
              <a:t>‹n.›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750580"/>
            <a:ext cx="914400" cy="5381934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749300"/>
            <a:ext cx="3924300" cy="53768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5F43-F4C4-5540-A452-DC33F7AE80E7}" type="datetimeFigureOut">
              <a:rPr lang="it-IT" smtClean="0"/>
              <a:t>20/01/17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D890-90EA-3044-9C5E-EF487D5FBD84}" type="slidenum">
              <a:rPr lang="en-GB" smtClean="0"/>
              <a:t>‹n.›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5F43-F4C4-5540-A452-DC33F7AE80E7}" type="datetimeFigureOut">
              <a:rPr lang="it-IT" smtClean="0"/>
              <a:t>20/01/17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D890-90EA-3044-9C5E-EF487D5FBD84}" type="slidenum">
              <a:rPr lang="en-GB" smtClean="0"/>
              <a:t>‹n.›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5F43-F4C4-5540-A452-DC33F7AE80E7}" type="datetimeFigureOut">
              <a:rPr lang="it-IT" smtClean="0"/>
              <a:t>20/01/17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A79D890-90EA-3044-9C5E-EF487D5FBD84}" type="slidenum">
              <a:rPr lang="en-GB" smtClean="0"/>
              <a:t>‹n.›</a:t>
            </a:fld>
            <a:endParaRPr lang="en-GB"/>
          </a:p>
        </p:txBody>
      </p:sp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4585448" y="1603786"/>
            <a:ext cx="3474720" cy="3474720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/>
          <a:lstStyle>
            <a:lvl1pPr marL="0" indent="0"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1842448"/>
            <a:ext cx="1466879" cy="1676400"/>
            <a:chOff x="1230573" y="1890215"/>
            <a:chExt cx="1444388" cy="1650696"/>
          </a:xfrm>
        </p:grpSpPr>
        <p:sp>
          <p:nvSpPr>
            <p:cNvPr id="27" name="Oval 26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Oval 27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9" name="Oval 28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0" name="Oval 29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447" y="3114115"/>
            <a:ext cx="3276600" cy="1162050"/>
          </a:xfrm>
        </p:spPr>
        <p:txBody>
          <a:bodyPr tIns="0" bIns="0" anchor="b" anchorCtr="0">
            <a:noAutofit/>
          </a:bodyPr>
          <a:lstStyle>
            <a:lvl1pPr algn="ctr"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447" y="4343400"/>
            <a:ext cx="3276600" cy="53340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222912" y="1254456"/>
            <a:ext cx="7892388" cy="3918778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82" y="2021541"/>
            <a:ext cx="4200618" cy="1362075"/>
          </a:xfrm>
        </p:spPr>
        <p:txBody>
          <a:bodyPr vert="horz" lIns="91440" tIns="0" rIns="91440" bIns="0" rtlCol="0" anchor="b" anchorCtr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424" y="3388659"/>
            <a:ext cx="4603376" cy="1083328"/>
          </a:xfrm>
        </p:spPr>
        <p:txBody>
          <a:bodyPr vert="horz" lIns="91440" tIns="0" rIns="9144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5985F43-F4C4-5540-A452-DC33F7AE80E7}" type="datetimeFigureOut">
              <a:rPr lang="it-IT" smtClean="0"/>
              <a:t>20/01/17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A79D890-90EA-3044-9C5E-EF487D5FBD84}" type="slidenum">
              <a:rPr lang="en-GB" smtClean="0"/>
              <a:t>‹n.›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224118"/>
            <a:ext cx="4800600" cy="886968"/>
          </a:xfrm>
        </p:spPr>
        <p:txBody>
          <a:bodyPr lIns="4572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7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5F43-F4C4-5540-A452-DC33F7AE80E7}" type="datetimeFigureOut">
              <a:rPr lang="it-IT" smtClean="0"/>
              <a:t>20/01/17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1040" y="363071"/>
            <a:ext cx="609600" cy="365125"/>
          </a:xfrm>
        </p:spPr>
        <p:txBody>
          <a:bodyPr/>
          <a:lstStyle/>
          <a:p>
            <a:fld id="{0A79D890-90EA-3044-9C5E-EF487D5FBD84}" type="slidenum">
              <a:rPr lang="en-GB" smtClean="0"/>
              <a:t>‹n.›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212" y="1548761"/>
            <a:ext cx="3657600" cy="274320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352" y="2021456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533" y="1548761"/>
            <a:ext cx="3657600" cy="274320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673" y="2019869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5F43-F4C4-5540-A452-DC33F7AE80E7}" type="datetimeFigureOut">
              <a:rPr lang="it-IT" smtClean="0"/>
              <a:t>20/01/17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21729" y="365760"/>
            <a:ext cx="609600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A79D890-90EA-3044-9C5E-EF487D5FBD84}" type="slidenum">
              <a:rPr lang="en-GB" smtClean="0"/>
              <a:t>‹n.›</a:t>
            </a:fld>
            <a:endParaRPr lang="en-GB"/>
          </a:p>
        </p:txBody>
      </p:sp>
      <p:grpSp>
        <p:nvGrpSpPr>
          <p:cNvPr id="10" name="Group 15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7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5F43-F4C4-5540-A452-DC33F7AE80E7}" type="datetimeFigureOut">
              <a:rPr lang="it-IT" smtClean="0"/>
              <a:t>20/01/17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0A79D890-90EA-3044-9C5E-EF487D5FBD84}" type="slidenum">
              <a:rPr lang="en-GB" smtClean="0"/>
              <a:t>‹n.›</a:t>
            </a:fld>
            <a:endParaRPr lang="en-GB"/>
          </a:p>
        </p:txBody>
      </p:sp>
      <p:grpSp>
        <p:nvGrpSpPr>
          <p:cNvPr id="6" name="Group 8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5F43-F4C4-5540-A452-DC33F7AE80E7}" type="datetimeFigureOut">
              <a:rPr lang="it-IT" smtClean="0"/>
              <a:t>20/01/17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0A79D890-90EA-3044-9C5E-EF487D5FBD84}" type="slidenum">
              <a:rPr lang="en-GB" smtClean="0"/>
              <a:t>‹n.›</a:t>
            </a:fld>
            <a:endParaRPr lang="en-GB"/>
          </a:p>
        </p:txBody>
      </p:sp>
      <p:grpSp>
        <p:nvGrpSpPr>
          <p:cNvPr id="5" name="Group 7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9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6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304800"/>
            <a:ext cx="4948269" cy="719424"/>
          </a:xfr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3" y="2292824"/>
            <a:ext cx="4959126" cy="383333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1160463"/>
            <a:ext cx="4948269" cy="95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5F43-F4C4-5540-A452-DC33F7AE80E7}" type="datetimeFigureOut">
              <a:rPr lang="it-IT" smtClean="0"/>
              <a:t>20/01/17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D890-90EA-3044-9C5E-EF487D5FBD84}" type="slidenum">
              <a:rPr lang="en-GB" smtClean="0"/>
              <a:t>‹n.›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95985F43-F4C4-5540-A452-DC33F7AE80E7}" type="datetimeFigureOut">
              <a:rPr lang="it-IT" smtClean="0"/>
              <a:t>20/01/17</a:t>
            </a:fld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4948238" cy="8869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0" y="2020888"/>
            <a:ext cx="4946602" cy="41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52600" y="2877671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fld id="{0A79D890-90EA-3044-9C5E-EF487D5FBD84}" type="slidenum">
              <a:rPr lang="en-GB" smtClean="0"/>
              <a:t>‹n.›</a:t>
            </a:fld>
            <a:endParaRPr lang="en-GB"/>
          </a:p>
        </p:txBody>
      </p:sp>
      <p:grpSp>
        <p:nvGrpSpPr>
          <p:cNvPr id="7" name="Group 18"/>
          <p:cNvGrpSpPr/>
          <p:nvPr/>
        </p:nvGrpSpPr>
        <p:grpSpPr>
          <a:xfrm>
            <a:off x="842682" y="2971800"/>
            <a:ext cx="914400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28800" indent="-227013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13" indent="-227013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ASCENSORE CON IL DG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Siete</a:t>
            </a:r>
            <a:r>
              <a:rPr lang="en-GB" dirty="0" smtClean="0"/>
              <a:t> al CERN e vi </a:t>
            </a:r>
            <a:r>
              <a:rPr lang="en-GB" dirty="0" err="1" smtClean="0"/>
              <a:t>trovate</a:t>
            </a:r>
            <a:r>
              <a:rPr lang="en-GB" dirty="0" smtClean="0"/>
              <a:t> soli/e in </a:t>
            </a:r>
            <a:r>
              <a:rPr lang="en-GB" dirty="0" err="1" smtClean="0"/>
              <a:t>ascensore</a:t>
            </a:r>
            <a:r>
              <a:rPr lang="en-GB" dirty="0" smtClean="0"/>
              <a:t> con </a:t>
            </a:r>
            <a:r>
              <a:rPr lang="en-GB" dirty="0" err="1" smtClean="0"/>
              <a:t>il</a:t>
            </a:r>
            <a:r>
              <a:rPr lang="en-GB" dirty="0" smtClean="0"/>
              <a:t> DG. </a:t>
            </a:r>
            <a:r>
              <a:rPr lang="en-GB" dirty="0" err="1" smtClean="0"/>
              <a:t>Preme</a:t>
            </a:r>
            <a:r>
              <a:rPr lang="en-GB" dirty="0" smtClean="0"/>
              <a:t> </a:t>
            </a:r>
            <a:r>
              <a:rPr lang="en-GB" dirty="0" err="1" smtClean="0"/>
              <a:t>l’ultimo</a:t>
            </a:r>
            <a:r>
              <a:rPr lang="en-GB" dirty="0" smtClean="0"/>
              <a:t> piano. </a:t>
            </a:r>
            <a:r>
              <a:rPr lang="en-GB" dirty="0" err="1" smtClean="0"/>
              <a:t>Avete</a:t>
            </a:r>
            <a:r>
              <a:rPr lang="en-GB" dirty="0" smtClean="0"/>
              <a:t> un </a:t>
            </a:r>
            <a:r>
              <a:rPr lang="en-GB" dirty="0" err="1" smtClean="0"/>
              <a:t>prezioso</a:t>
            </a:r>
            <a:r>
              <a:rPr lang="en-GB" dirty="0" smtClean="0"/>
              <a:t> </a:t>
            </a:r>
            <a:r>
              <a:rPr lang="en-GB" dirty="0" err="1" smtClean="0"/>
              <a:t>minuto</a:t>
            </a:r>
            <a:r>
              <a:rPr lang="en-GB" dirty="0" smtClean="0"/>
              <a:t> di tempo per </a:t>
            </a:r>
            <a:r>
              <a:rPr lang="en-GB" dirty="0" err="1" smtClean="0"/>
              <a:t>convincerlo</a:t>
            </a:r>
            <a:r>
              <a:rPr lang="en-GB" dirty="0" smtClean="0"/>
              <a:t> </a:t>
            </a:r>
            <a:r>
              <a:rPr lang="en-GB" dirty="0" err="1" smtClean="0"/>
              <a:t>che</a:t>
            </a:r>
            <a:r>
              <a:rPr lang="en-GB" dirty="0" smtClean="0"/>
              <a:t> </a:t>
            </a:r>
            <a:r>
              <a:rPr lang="en-GB" dirty="0" err="1" smtClean="0"/>
              <a:t>è</a:t>
            </a:r>
            <a:r>
              <a:rPr lang="en-GB" dirty="0" smtClean="0"/>
              <a:t> </a:t>
            </a:r>
            <a:r>
              <a:rPr lang="en-GB" dirty="0" err="1" smtClean="0"/>
              <a:t>ora</a:t>
            </a:r>
            <a:r>
              <a:rPr lang="en-GB" dirty="0" smtClean="0"/>
              <a:t> </a:t>
            </a:r>
            <a:r>
              <a:rPr lang="en-GB" dirty="0" err="1" smtClean="0"/>
              <a:t>veramente</a:t>
            </a:r>
            <a:r>
              <a:rPr lang="en-GB" dirty="0" smtClean="0"/>
              <a:t> di fare </a:t>
            </a:r>
            <a:r>
              <a:rPr lang="en-GB" dirty="0" err="1" smtClean="0"/>
              <a:t>qualcosa</a:t>
            </a:r>
            <a:r>
              <a:rPr lang="en-GB" dirty="0" smtClean="0"/>
              <a:t> per </a:t>
            </a:r>
            <a:r>
              <a:rPr lang="en-GB" dirty="0" err="1" smtClean="0"/>
              <a:t>tradurre</a:t>
            </a:r>
            <a:r>
              <a:rPr lang="en-GB" dirty="0" smtClean="0"/>
              <a:t> in </a:t>
            </a:r>
            <a:r>
              <a:rPr lang="en-GB" dirty="0" err="1" smtClean="0"/>
              <a:t>realtà</a:t>
            </a:r>
            <a:r>
              <a:rPr lang="en-GB" dirty="0" smtClean="0"/>
              <a:t> </a:t>
            </a:r>
            <a:r>
              <a:rPr lang="en-GB" dirty="0" err="1" smtClean="0"/>
              <a:t>tutti</a:t>
            </a:r>
            <a:r>
              <a:rPr lang="en-GB" dirty="0" smtClean="0"/>
              <a:t> </a:t>
            </a:r>
            <a:r>
              <a:rPr lang="en-GB" dirty="0" err="1" smtClean="0"/>
              <a:t>gli</a:t>
            </a:r>
            <a:r>
              <a:rPr lang="en-GB" dirty="0" smtClean="0"/>
              <a:t> </a:t>
            </a:r>
            <a:r>
              <a:rPr lang="en-GB" dirty="0" err="1" smtClean="0"/>
              <a:t>impegni</a:t>
            </a:r>
            <a:r>
              <a:rPr lang="en-GB" dirty="0" smtClean="0"/>
              <a:t> </a:t>
            </a:r>
            <a:r>
              <a:rPr lang="en-GB" dirty="0" err="1" smtClean="0"/>
              <a:t>teorici</a:t>
            </a:r>
            <a:r>
              <a:rPr lang="en-GB" dirty="0" smtClean="0"/>
              <a:t> </a:t>
            </a:r>
            <a:r>
              <a:rPr lang="en-GB" dirty="0" err="1" smtClean="0"/>
              <a:t>dell’ente</a:t>
            </a:r>
            <a:r>
              <a:rPr lang="en-GB" dirty="0" smtClean="0"/>
              <a:t> </a:t>
            </a:r>
            <a:r>
              <a:rPr lang="en-GB" dirty="0" err="1" smtClean="0"/>
              <a:t>nei</a:t>
            </a:r>
            <a:r>
              <a:rPr lang="en-GB" dirty="0" smtClean="0"/>
              <a:t> </a:t>
            </a:r>
            <a:r>
              <a:rPr lang="en-GB" dirty="0" err="1" smtClean="0"/>
              <a:t>confronti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diversità</a:t>
            </a:r>
            <a:r>
              <a:rPr lang="en-GB" dirty="0" smtClean="0"/>
              <a:t> e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pari</a:t>
            </a:r>
            <a:r>
              <a:rPr lang="en-GB" dirty="0" smtClean="0"/>
              <a:t> </a:t>
            </a:r>
            <a:r>
              <a:rPr lang="en-GB" dirty="0" err="1" smtClean="0"/>
              <a:t>opportunità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err="1" smtClean="0"/>
              <a:t>Avete</a:t>
            </a:r>
            <a:r>
              <a:rPr lang="en-GB" dirty="0" smtClean="0"/>
              <a:t> 15 </a:t>
            </a:r>
            <a:r>
              <a:rPr lang="en-GB" dirty="0" err="1" smtClean="0"/>
              <a:t>minuti</a:t>
            </a:r>
            <a:r>
              <a:rPr lang="en-GB" dirty="0" smtClean="0"/>
              <a:t> per </a:t>
            </a:r>
            <a:r>
              <a:rPr lang="en-GB" dirty="0" err="1" smtClean="0"/>
              <a:t>preparare</a:t>
            </a:r>
            <a:r>
              <a:rPr lang="en-GB" dirty="0" smtClean="0"/>
              <a:t> un </a:t>
            </a:r>
            <a:r>
              <a:rPr lang="en-GB" dirty="0" err="1" smtClean="0"/>
              <a:t>dialogo</a:t>
            </a:r>
            <a:r>
              <a:rPr lang="en-GB" dirty="0" smtClean="0"/>
              <a:t>/</a:t>
            </a:r>
            <a:r>
              <a:rPr lang="en-GB" dirty="0" err="1" smtClean="0"/>
              <a:t>scena</a:t>
            </a:r>
            <a:r>
              <a:rPr lang="en-GB" dirty="0"/>
              <a:t> 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Potete</a:t>
            </a:r>
            <a:r>
              <a:rPr lang="en-GB" dirty="0" smtClean="0"/>
              <a:t> </a:t>
            </a:r>
            <a:r>
              <a:rPr lang="en-GB" dirty="0" err="1" smtClean="0"/>
              <a:t>usare</a:t>
            </a:r>
            <a:r>
              <a:rPr lang="en-GB" dirty="0" smtClean="0"/>
              <a:t> </a:t>
            </a:r>
            <a:r>
              <a:rPr lang="en-GB" dirty="0" err="1" smtClean="0"/>
              <a:t>qualsiasi</a:t>
            </a:r>
            <a:r>
              <a:rPr lang="en-GB" dirty="0" smtClean="0"/>
              <a:t> </a:t>
            </a:r>
            <a:r>
              <a:rPr lang="en-GB" dirty="0" err="1" smtClean="0"/>
              <a:t>strumento</a:t>
            </a:r>
            <a:r>
              <a:rPr lang="en-GB" dirty="0" smtClean="0"/>
              <a:t> o </a:t>
            </a:r>
            <a:r>
              <a:rPr lang="en-GB" dirty="0" err="1" smtClean="0"/>
              <a:t>strategia</a:t>
            </a:r>
            <a:r>
              <a:rPr lang="en-GB" dirty="0" smtClean="0"/>
              <a:t> </a:t>
            </a:r>
            <a:r>
              <a:rPr lang="en-GB" dirty="0" err="1" smtClean="0"/>
              <a:t>espressiva</a:t>
            </a:r>
            <a:r>
              <a:rPr lang="en-GB" dirty="0" smtClean="0"/>
              <a:t>. </a:t>
            </a:r>
            <a:r>
              <a:rPr lang="en-GB" dirty="0" err="1" smtClean="0"/>
              <a:t>Tutti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trucchi</a:t>
            </a:r>
            <a:r>
              <a:rPr lang="en-GB" dirty="0" smtClean="0"/>
              <a:t> </a:t>
            </a:r>
            <a:r>
              <a:rPr lang="en-GB" dirty="0" err="1" smtClean="0"/>
              <a:t>valgono</a:t>
            </a:r>
            <a:r>
              <a:rPr lang="en-GB" dirty="0" smtClean="0"/>
              <a:t>!!!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27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IMPARARE DAL FEEDBACK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Osservate</a:t>
            </a:r>
            <a:r>
              <a:rPr lang="en-GB" dirty="0" smtClean="0"/>
              <a:t> </a:t>
            </a:r>
            <a:r>
              <a:rPr lang="en-GB" dirty="0" err="1" smtClean="0"/>
              <a:t>bene</a:t>
            </a:r>
            <a:r>
              <a:rPr lang="en-GB" dirty="0" smtClean="0"/>
              <a:t> </a:t>
            </a:r>
            <a:r>
              <a:rPr lang="en-GB" dirty="0" err="1" smtClean="0"/>
              <a:t>gli</a:t>
            </a:r>
            <a:r>
              <a:rPr lang="en-GB" dirty="0" smtClean="0"/>
              <a:t> </a:t>
            </a:r>
            <a:r>
              <a:rPr lang="en-GB" dirty="0" err="1" smtClean="0"/>
              <a:t>altri</a:t>
            </a:r>
            <a:r>
              <a:rPr lang="en-GB" dirty="0" smtClean="0"/>
              <a:t> </a:t>
            </a:r>
            <a:r>
              <a:rPr lang="en-GB" dirty="0" err="1" smtClean="0"/>
              <a:t>gruppi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err="1" smtClean="0"/>
              <a:t>Preparate</a:t>
            </a:r>
            <a:r>
              <a:rPr lang="en-GB" dirty="0" smtClean="0"/>
              <a:t>, </a:t>
            </a:r>
            <a:r>
              <a:rPr lang="en-GB" dirty="0" err="1" smtClean="0"/>
              <a:t>nel</a:t>
            </a:r>
            <a:r>
              <a:rPr lang="en-GB" dirty="0" smtClean="0"/>
              <a:t> </a:t>
            </a:r>
            <a:r>
              <a:rPr lang="en-GB" dirty="0" err="1" smtClean="0"/>
              <a:t>vostro</a:t>
            </a:r>
            <a:r>
              <a:rPr lang="en-GB" dirty="0" smtClean="0"/>
              <a:t> </a:t>
            </a:r>
            <a:r>
              <a:rPr lang="en-GB" dirty="0" err="1" smtClean="0"/>
              <a:t>gruppo</a:t>
            </a:r>
            <a:r>
              <a:rPr lang="en-GB" dirty="0" smtClean="0"/>
              <a:t>, un feedback utile per </a:t>
            </a:r>
            <a:r>
              <a:rPr lang="en-GB" dirty="0" err="1" smtClean="0"/>
              <a:t>gli</a:t>
            </a:r>
            <a:r>
              <a:rPr lang="en-GB" dirty="0" smtClean="0"/>
              <a:t> </a:t>
            </a:r>
            <a:r>
              <a:rPr lang="en-GB" dirty="0" err="1" smtClean="0"/>
              <a:t>altri</a:t>
            </a:r>
            <a:r>
              <a:rPr lang="en-GB" dirty="0" smtClean="0"/>
              <a:t> </a:t>
            </a:r>
            <a:r>
              <a:rPr lang="en-GB" dirty="0" err="1" smtClean="0"/>
              <a:t>gruppi</a:t>
            </a:r>
            <a:r>
              <a:rPr lang="en-GB" dirty="0" smtClean="0"/>
              <a:t>:</a:t>
            </a:r>
          </a:p>
          <a:p>
            <a:endParaRPr lang="en-GB" dirty="0"/>
          </a:p>
          <a:p>
            <a:r>
              <a:rPr lang="en-GB" dirty="0" err="1" smtClean="0"/>
              <a:t>Cosa</a:t>
            </a:r>
            <a:r>
              <a:rPr lang="en-GB" dirty="0" smtClean="0"/>
              <a:t> ha </a:t>
            </a:r>
            <a:r>
              <a:rPr lang="en-GB" dirty="0" err="1" smtClean="0"/>
              <a:t>funzionato</a:t>
            </a:r>
            <a:r>
              <a:rPr lang="en-GB" dirty="0" smtClean="0"/>
              <a:t>?</a:t>
            </a:r>
          </a:p>
          <a:p>
            <a:endParaRPr lang="en-GB" dirty="0"/>
          </a:p>
          <a:p>
            <a:r>
              <a:rPr lang="en-GB" dirty="0" err="1" smtClean="0"/>
              <a:t>Cosa</a:t>
            </a:r>
            <a:r>
              <a:rPr lang="en-GB" dirty="0" smtClean="0"/>
              <a:t>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può</a:t>
            </a:r>
            <a:r>
              <a:rPr lang="en-GB" dirty="0" smtClean="0"/>
              <a:t> fare </a:t>
            </a:r>
            <a:r>
              <a:rPr lang="en-GB" dirty="0" err="1" smtClean="0"/>
              <a:t>meglio</a:t>
            </a:r>
            <a:r>
              <a:rPr lang="en-GB" dirty="0" smtClean="0"/>
              <a:t>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247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Risultati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pPr marL="114300" indent="0">
              <a:buNone/>
            </a:pPr>
            <a:r>
              <a:rPr lang="en-GB" dirty="0" err="1" smtClean="0"/>
              <a:t>Strategie</a:t>
            </a:r>
            <a:r>
              <a:rPr lang="en-GB" dirty="0" smtClean="0"/>
              <a:t> di </a:t>
            </a:r>
            <a:r>
              <a:rPr lang="en-GB" dirty="0" err="1" smtClean="0"/>
              <a:t>successo</a:t>
            </a:r>
            <a:r>
              <a:rPr lang="en-GB" dirty="0" smtClean="0"/>
              <a:t>:</a:t>
            </a:r>
            <a:endParaRPr lang="en-GB" dirty="0"/>
          </a:p>
          <a:p>
            <a:pPr>
              <a:buFontTx/>
              <a:buChar char="-"/>
            </a:pPr>
            <a:r>
              <a:rPr lang="en-GB" dirty="0" smtClean="0"/>
              <a:t>Compliance, </a:t>
            </a:r>
            <a:r>
              <a:rPr lang="en-GB" dirty="0" err="1" smtClean="0"/>
              <a:t>legalità</a:t>
            </a: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I </a:t>
            </a:r>
            <a:r>
              <a:rPr lang="en-GB" dirty="0" err="1" smtClean="0"/>
              <a:t>dati</a:t>
            </a:r>
            <a:r>
              <a:rPr lang="en-GB" dirty="0" smtClean="0"/>
              <a:t>, la performance,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risultati</a:t>
            </a:r>
            <a:r>
              <a:rPr lang="en-GB" dirty="0" smtClean="0"/>
              <a:t> </a:t>
            </a:r>
            <a:r>
              <a:rPr lang="en-GB" dirty="0" err="1" smtClean="0"/>
              <a:t>concreti</a:t>
            </a: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La </a:t>
            </a:r>
            <a:r>
              <a:rPr lang="en-GB" dirty="0" err="1" smtClean="0"/>
              <a:t>vicinanza</a:t>
            </a:r>
            <a:r>
              <a:rPr lang="en-GB" dirty="0" smtClean="0"/>
              <a:t> </a:t>
            </a:r>
            <a:r>
              <a:rPr lang="en-GB" dirty="0" err="1" smtClean="0"/>
              <a:t>emotiva</a:t>
            </a:r>
            <a:r>
              <a:rPr lang="en-GB" dirty="0" smtClean="0"/>
              <a:t> , “pacing and leading”</a:t>
            </a:r>
          </a:p>
          <a:p>
            <a:pPr>
              <a:buFontTx/>
              <a:buChar char="-"/>
            </a:pPr>
            <a:r>
              <a:rPr lang="en-GB" dirty="0" err="1" smtClean="0"/>
              <a:t>Capire</a:t>
            </a:r>
            <a:r>
              <a:rPr lang="en-GB" dirty="0" smtClean="0"/>
              <a:t> </a:t>
            </a:r>
            <a:r>
              <a:rPr lang="en-GB" dirty="0" err="1" smtClean="0"/>
              <a:t>gli</a:t>
            </a:r>
            <a:r>
              <a:rPr lang="en-GB" dirty="0" smtClean="0"/>
              <a:t> </a:t>
            </a:r>
            <a:r>
              <a:rPr lang="en-GB" dirty="0" err="1" smtClean="0"/>
              <a:t>interessi</a:t>
            </a:r>
            <a:r>
              <a:rPr lang="en-GB" dirty="0" smtClean="0"/>
              <a:t> </a:t>
            </a:r>
            <a:r>
              <a:rPr lang="en-GB" dirty="0" err="1" smtClean="0"/>
              <a:t>strategici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leadership e </a:t>
            </a:r>
            <a:r>
              <a:rPr lang="en-GB" dirty="0" err="1" smtClean="0"/>
              <a:t>usarli</a:t>
            </a:r>
            <a:r>
              <a:rPr lang="en-GB" dirty="0" smtClean="0"/>
              <a:t> come “entry point”</a:t>
            </a:r>
          </a:p>
          <a:p>
            <a:pPr>
              <a:buFontTx/>
              <a:buChar char="-"/>
            </a:pPr>
            <a:r>
              <a:rPr lang="en-GB" dirty="0" err="1" smtClean="0"/>
              <a:t>Usare</a:t>
            </a:r>
            <a:r>
              <a:rPr lang="en-GB" dirty="0" smtClean="0"/>
              <a:t> </a:t>
            </a:r>
            <a:r>
              <a:rPr lang="en-GB" dirty="0" err="1" smtClean="0"/>
              <a:t>anche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“</a:t>
            </a:r>
            <a:r>
              <a:rPr lang="en-GB" dirty="0" err="1" smtClean="0"/>
              <a:t>fallimenti”come</a:t>
            </a:r>
            <a:r>
              <a:rPr lang="en-GB" dirty="0" smtClean="0"/>
              <a:t> </a:t>
            </a:r>
            <a:r>
              <a:rPr lang="en-GB" dirty="0" err="1" smtClean="0"/>
              <a:t>opportunità</a:t>
            </a:r>
            <a:r>
              <a:rPr lang="en-GB" dirty="0" smtClean="0"/>
              <a:t> di </a:t>
            </a:r>
            <a:r>
              <a:rPr lang="en-GB" dirty="0" err="1" smtClean="0"/>
              <a:t>crescita</a:t>
            </a:r>
            <a:r>
              <a:rPr lang="en-GB" dirty="0" smtClean="0"/>
              <a:t> (</a:t>
            </a:r>
            <a:r>
              <a:rPr lang="en-GB" dirty="0" err="1" smtClean="0"/>
              <a:t>es</a:t>
            </a:r>
            <a:r>
              <a:rPr lang="en-GB" dirty="0" smtClean="0"/>
              <a:t>. </a:t>
            </a:r>
            <a:r>
              <a:rPr lang="en-GB" dirty="0" err="1" smtClean="0"/>
              <a:t>Concorso</a:t>
            </a:r>
            <a:r>
              <a:rPr lang="en-GB" dirty="0" smtClean="0"/>
              <a:t>)….. </a:t>
            </a: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01543"/>
      </p:ext>
    </p:extLst>
  </p:cSld>
  <p:clrMapOvr>
    <a:masterClrMapping/>
  </p:clrMapOvr>
</p:sld>
</file>

<file path=ppt/theme/theme1.xml><?xml version="1.0" encoding="utf-8"?>
<a:theme xmlns:a="http://schemas.openxmlformats.org/drawingml/2006/main" name="Ispirazione">
  <a:themeElements>
    <a:clrScheme name="Ispirazione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Ispirazione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spirazione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171</Words>
  <Application>Microsoft Macintosh PowerPoint</Application>
  <PresentationFormat>Presentazione su schermo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Ispirazione</vt:lpstr>
      <vt:lpstr>IN ASCENSORE CON IL DG</vt:lpstr>
      <vt:lpstr>IMPARARE DAL FEEDBACK</vt:lpstr>
      <vt:lpstr>Risultati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ASCENSORE CON IL DG</dc:title>
  <dc:creator>Benedetta Magri</dc:creator>
  <cp:lastModifiedBy>Benedetta Magri</cp:lastModifiedBy>
  <cp:revision>1</cp:revision>
  <dcterms:created xsi:type="dcterms:W3CDTF">2017-01-20T18:39:55Z</dcterms:created>
  <dcterms:modified xsi:type="dcterms:W3CDTF">2017-01-20T18:41:23Z</dcterms:modified>
</cp:coreProperties>
</file>